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93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SOUTHWEST PKWY / MOPAC EXPY SVRD
Intersection ID: 5148451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9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SOUTHWEST PKWY / MOPAC EXPY SVRD
Intersection ID: 5148451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SOUTHWEST PKWY / MOPAC EXPY SVRD
Intersection ID: 5148451
Cardinal Direction: 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93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SOUTHWEST PKWY / MOPAC EXPY SVRD
Intersection ID: 5148451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